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04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47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1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9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5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2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7448-B2EE-4D7D-A327-C5D2717310C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D031D0-84FB-43CE-A4F0-77E555A4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91A7-DEA1-4D8A-ABAC-5FD73014A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73FB6-56E7-487C-A903-89DF8D5A1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5CD1E-7D3D-4410-8FE1-1B4574763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70" y="1143000"/>
            <a:ext cx="97894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ED246-3966-416E-B8C5-20E8D0C4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21" y="0"/>
            <a:ext cx="4600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E850B-F586-4051-8FB3-10BC9061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708" y="0"/>
            <a:ext cx="455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BD5C0-BEAA-44AF-8AE0-16BEC140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79" y="0"/>
            <a:ext cx="419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45FCC-C4FF-46C1-B3A9-4B6B4A1E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302" y="0"/>
            <a:ext cx="446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3F678-A1E1-437A-A6EB-F7DBE2B1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39" y="0"/>
            <a:ext cx="8742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736A6-4DE1-4186-98D7-DF406E71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9" y="0"/>
            <a:ext cx="10748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5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83181-2E98-4F86-8887-60A06EE7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88" y="0"/>
            <a:ext cx="4823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DF449-F9A9-443E-BAF4-3A7B9297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09" y="0"/>
            <a:ext cx="4640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F0025-FAB4-4F6B-B7E8-FB13BE8EB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771" y="0"/>
            <a:ext cx="4390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9EA62-48DB-45FE-9FA2-11D8DC228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77" y="0"/>
            <a:ext cx="496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63F55-6145-479A-AD3C-1679F67F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7" y="1902041"/>
            <a:ext cx="10219765" cy="30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97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77F8D-EC20-4598-92B8-1D250F06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7" y="1640149"/>
            <a:ext cx="10183906" cy="35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1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73C26-0E9B-4D61-A523-0FE52492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60" y="0"/>
            <a:ext cx="434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C0CB7-61D4-410F-AFF0-6A69BCC6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02" y="0"/>
            <a:ext cx="494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65677-2D1C-404C-8C5E-9277EAD3B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132" y="0"/>
            <a:ext cx="45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37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0ABAA-0BE6-4EC9-99A9-BF0A2DE7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276" y="0"/>
            <a:ext cx="4353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1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7CF37-C117-4065-9B32-2E332ADB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623" y="0"/>
            <a:ext cx="4508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1D60B-63E7-4D5E-832D-20761903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87" y="0"/>
            <a:ext cx="4614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50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A4D30-15C0-4A6D-862F-E0F05C36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" y="1551373"/>
            <a:ext cx="10614212" cy="37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3F6F1-6C28-4A92-9B5B-3A0F92FC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85" y="0"/>
            <a:ext cx="4520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4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D5B87-0C4C-4B83-B440-796A739A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349" y="0"/>
            <a:ext cx="5897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1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01001-F384-42BF-8BF9-3C0B176E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437" y="0"/>
            <a:ext cx="5035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FBDBE-F9A2-4BE6-81E7-931CFB38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05" y="0"/>
            <a:ext cx="4747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9D32C-A867-4A62-80FC-AA08B54F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243" y="0"/>
            <a:ext cx="684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B49BD-9650-4EC8-BFF6-6B69C9EBF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10" y="0"/>
            <a:ext cx="9063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E94B7-BCF6-476A-9D2A-6820355F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32" y="0"/>
            <a:ext cx="503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14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A Anastassiou (ganastss)</dc:creator>
  <cp:lastModifiedBy>George A Anastassiou (ganastss)</cp:lastModifiedBy>
  <cp:revision>52</cp:revision>
  <dcterms:created xsi:type="dcterms:W3CDTF">2022-02-10T18:27:49Z</dcterms:created>
  <dcterms:modified xsi:type="dcterms:W3CDTF">2022-02-10T19:14:03Z</dcterms:modified>
</cp:coreProperties>
</file>